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6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6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BRANDED VS. GENERIC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bg2">
                  <a:lumMod val="90000"/>
                </a:schemeClr>
              </a:solidFill>
            </c:spPr>
          </c:dPt>
          <c:dPt>
            <c:idx val="1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cat>
            <c:strRef>
              <c:f>Sheet1!$A$2:$A$3</c:f>
              <c:strCache>
                <c:ptCount val="2"/>
                <c:pt idx="0">
                  <c:v>Branded</c:v>
                </c:pt>
                <c:pt idx="1">
                  <c:v>Generic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</c:v>
                </c:pt>
                <c:pt idx="1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DCC85CFC-A50E-4A02-B376-ED7622754F7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99F801A2-9102-4ED2-BFEA-7015D324E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5CFC-A50E-4A02-B376-ED7622754F7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01A2-9102-4ED2-BFEA-7015D324E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5CFC-A50E-4A02-B376-ED7622754F7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01A2-9102-4ED2-BFEA-7015D324E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5CFC-A50E-4A02-B376-ED7622754F7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01A2-9102-4ED2-BFEA-7015D324E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5CFC-A50E-4A02-B376-ED7622754F7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01A2-9102-4ED2-BFEA-7015D324E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5CFC-A50E-4A02-B376-ED7622754F7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01A2-9102-4ED2-BFEA-7015D324E4D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5CFC-A50E-4A02-B376-ED7622754F7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01A2-9102-4ED2-BFEA-7015D324E4D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5CFC-A50E-4A02-B376-ED7622754F7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01A2-9102-4ED2-BFEA-7015D324E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5CFC-A50E-4A02-B376-ED7622754F7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01A2-9102-4ED2-BFEA-7015D324E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DCC85CFC-A50E-4A02-B376-ED7622754F7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99F801A2-9102-4ED2-BFEA-7015D324E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DCC85CFC-A50E-4A02-B376-ED7622754F7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99F801A2-9102-4ED2-BFEA-7015D324E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CC85CFC-A50E-4A02-B376-ED7622754F7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9F801A2-9102-4ED2-BFEA-7015D324E4D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unilab.com.ph/files/2713/3291/0484/Decolgen-logo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6" y="1295400"/>
            <a:ext cx="5410200" cy="2100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3505200" y="3733800"/>
            <a:ext cx="2105026" cy="2180492"/>
            <a:chOff x="990599" y="2043419"/>
            <a:chExt cx="2105026" cy="2180492"/>
          </a:xfrm>
        </p:grpSpPr>
        <p:pic>
          <p:nvPicPr>
            <p:cNvPr id="1028" name="Picture 4" descr="http://businesslin.com/wp-content/uploads/2013/12/20131206_52a24da0bf9c7.gif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125" b="3125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860"/>
            <a:stretch/>
          </p:blipFill>
          <p:spPr bwMode="auto">
            <a:xfrm>
              <a:off x="990600" y="2043419"/>
              <a:ext cx="2105025" cy="11781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http://businesslin.com/wp-content/uploads/2013/12/20131206_52a24da0bf9c7.gif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72443" b="96875" l="362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0105"/>
            <a:stretch/>
          </p:blipFill>
          <p:spPr bwMode="auto">
            <a:xfrm>
              <a:off x="990599" y="3221588"/>
              <a:ext cx="2105025" cy="10023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5262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752600"/>
            <a:ext cx="7010400" cy="32766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latin typeface="Century Gothic" panose="020B0502020202020204" pitchFamily="34" charset="0"/>
              </a:rPr>
              <a:t>QUESTIONS:</a:t>
            </a:r>
            <a:r>
              <a:rPr lang="en-US" sz="3200" dirty="0">
                <a:latin typeface="Century Gothic" panose="020B0502020202020204" pitchFamily="34" charset="0"/>
              </a:rPr>
              <a:t/>
            </a:r>
            <a:br>
              <a:rPr lang="en-US" sz="3200" dirty="0">
                <a:latin typeface="Century Gothic" panose="020B0502020202020204" pitchFamily="34" charset="0"/>
              </a:rPr>
            </a:br>
            <a:r>
              <a:rPr lang="en-US" sz="3200" dirty="0" smtClean="0">
                <a:latin typeface="Century Gothic" panose="020B0502020202020204" pitchFamily="34" charset="0"/>
              </a:rPr>
              <a:t/>
            </a:r>
            <a:br>
              <a:rPr lang="en-US" sz="3200" dirty="0" smtClean="0">
                <a:latin typeface="Century Gothic" panose="020B0502020202020204" pitchFamily="34" charset="0"/>
              </a:rPr>
            </a:br>
            <a:r>
              <a:rPr lang="en-US" sz="3200" dirty="0" smtClean="0">
                <a:latin typeface="Century Gothic" panose="020B0502020202020204" pitchFamily="34" charset="0"/>
              </a:rPr>
              <a:t>1</a:t>
            </a:r>
            <a:r>
              <a:rPr lang="en-US" sz="3200" dirty="0">
                <a:latin typeface="Century Gothic" panose="020B0502020202020204" pitchFamily="34" charset="0"/>
              </a:rPr>
              <a:t>. Which do you prefer, Generic or branded drugs</a:t>
            </a:r>
            <a:r>
              <a:rPr lang="en-US" sz="3200" dirty="0" smtClean="0">
                <a:latin typeface="Century Gothic" panose="020B0502020202020204" pitchFamily="34" charset="0"/>
              </a:rPr>
              <a:t>?</a:t>
            </a:r>
            <a:br>
              <a:rPr lang="en-US" sz="3200" dirty="0" smtClean="0">
                <a:latin typeface="Century Gothic" panose="020B0502020202020204" pitchFamily="34" charset="0"/>
              </a:rPr>
            </a:br>
            <a:r>
              <a:rPr lang="en-US" sz="3200" dirty="0">
                <a:latin typeface="Century Gothic" panose="020B0502020202020204" pitchFamily="34" charset="0"/>
              </a:rPr>
              <a:t/>
            </a:r>
            <a:br>
              <a:rPr lang="en-US" sz="3200" dirty="0">
                <a:latin typeface="Century Gothic" panose="020B0502020202020204" pitchFamily="34" charset="0"/>
              </a:rPr>
            </a:br>
            <a:r>
              <a:rPr lang="en-US" sz="3200" dirty="0">
                <a:latin typeface="Century Gothic" panose="020B0502020202020204" pitchFamily="34" charset="0"/>
              </a:rPr>
              <a:t>2. what is/are the reason/s why you choose that drug?</a:t>
            </a:r>
          </a:p>
        </p:txBody>
      </p:sp>
    </p:spTree>
    <p:extLst>
      <p:ext uri="{BB962C8B-B14F-4D97-AF65-F5344CB8AC3E}">
        <p14:creationId xmlns:p14="http://schemas.microsoft.com/office/powerpoint/2010/main" val="350727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US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203242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217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static.guim.co.uk/sys-images/Guardian/Pix/pictures/2012/5/14/1337022792683/Tablets-medicine-0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09600"/>
            <a:ext cx="76200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66800" y="1066800"/>
            <a:ext cx="6477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Why Branded?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More effective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High Quality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Reliable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 smtClean="0"/>
              <a:t>Why Generic?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Affordable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3244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1159715"/>
            <a:ext cx="6965245" cy="120248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THANK YOU!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720788"/>
            <a:ext cx="6196405" cy="360381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ALLOSA, CROMWELL</a:t>
            </a:r>
          </a:p>
          <a:p>
            <a:pPr marL="0" indent="0">
              <a:buNone/>
            </a:pPr>
            <a:r>
              <a:rPr lang="en-US" dirty="0" smtClean="0"/>
              <a:t>CAYABYAB, MA. JASEPHINE</a:t>
            </a:r>
          </a:p>
          <a:p>
            <a:pPr marL="0" indent="0">
              <a:buNone/>
            </a:pPr>
            <a:r>
              <a:rPr lang="en-US" dirty="0" smtClean="0"/>
              <a:t>ESTRELLA, MIERAFLOR</a:t>
            </a:r>
          </a:p>
          <a:p>
            <a:pPr marL="0" indent="0">
              <a:buNone/>
            </a:pPr>
            <a:r>
              <a:rPr lang="en-US" dirty="0" smtClean="0"/>
              <a:t>PENDILLA, ANGEL GRACE</a:t>
            </a:r>
          </a:p>
          <a:p>
            <a:pPr marL="0" indent="0">
              <a:buNone/>
            </a:pPr>
            <a:r>
              <a:rPr lang="en-US" dirty="0" smtClean="0"/>
              <a:t>TEPASE, NORIEL LIEZEL ANN</a:t>
            </a:r>
          </a:p>
          <a:p>
            <a:pPr marL="0" indent="0">
              <a:buNone/>
            </a:pPr>
            <a:r>
              <a:rPr lang="en-US" dirty="0" smtClean="0"/>
              <a:t>ZOLETA, MARK ERICK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6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66</TotalTime>
  <Words>45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Pushpin</vt:lpstr>
      <vt:lpstr>PowerPoint Presentation</vt:lpstr>
      <vt:lpstr>QUESTIONS:  1. Which do you prefer, Generic or branded drugs?  2. what is/are the reason/s why you choose that drug?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</dc:creator>
  <cp:lastModifiedBy>Nicole</cp:lastModifiedBy>
  <cp:revision>8</cp:revision>
  <dcterms:created xsi:type="dcterms:W3CDTF">2014-09-29T20:39:29Z</dcterms:created>
  <dcterms:modified xsi:type="dcterms:W3CDTF">2014-09-29T21:46:07Z</dcterms:modified>
</cp:coreProperties>
</file>